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9" r:id="rId3"/>
    <p:sldId id="257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588E"/>
    <a:srgbClr val="096499"/>
    <a:srgbClr val="B5B5B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720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722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2708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345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520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170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588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881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95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26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029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684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4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84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97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847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96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DC8842C-21E4-4D1B-88A2-FC9CE44D18C5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F6FF6A4-894B-492E-A371-3523A688A3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61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4947" y="4342456"/>
            <a:ext cx="6758368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0" cap="none" spc="0" dirty="0" smtClean="0">
                <a:ln w="0"/>
                <a:gradFill>
                  <a:gsLst>
                    <a:gs pos="49000">
                      <a:srgbClr val="FF0000"/>
                    </a:gs>
                    <a:gs pos="69000">
                      <a:srgbClr val="FFC000"/>
                    </a:gs>
                    <a:gs pos="86000">
                      <a:srgbClr val="FFFF00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 rotWithShape="0"/>
                </a:effectLst>
                <a:latin typeface="Cooper Black" panose="0208090404030B020404" pitchFamily="18" charset="0"/>
              </a:rPr>
              <a:t>ENDANGERED </a:t>
            </a:r>
          </a:p>
          <a:p>
            <a:pPr algn="ctr"/>
            <a:r>
              <a:rPr lang="es-ES" sz="6600" b="0" cap="none" spc="0" dirty="0" smtClean="0">
                <a:ln w="0"/>
                <a:gradFill>
                  <a:gsLst>
                    <a:gs pos="49000">
                      <a:srgbClr val="FF0000"/>
                    </a:gs>
                    <a:gs pos="69000">
                      <a:srgbClr val="FFC000"/>
                    </a:gs>
                    <a:gs pos="86000">
                      <a:srgbClr val="FFFF00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 rotWithShape="0"/>
                </a:effectLst>
                <a:latin typeface="Cooper Black" panose="0208090404030B020404" pitchFamily="18" charset="0"/>
              </a:rPr>
              <a:t>SEA TURTLES</a:t>
            </a:r>
            <a:endParaRPr lang="es-ES" sz="6600" b="0" cap="none" spc="0" dirty="0">
              <a:ln w="0"/>
              <a:gradFill>
                <a:gsLst>
                  <a:gs pos="49000">
                    <a:srgbClr val="FF0000"/>
                  </a:gs>
                  <a:gs pos="69000">
                    <a:srgbClr val="FFC000"/>
                  </a:gs>
                  <a:gs pos="86000">
                    <a:srgbClr val="FFFF00"/>
                  </a:gs>
                </a:gsLst>
                <a:lin ang="5400000" scaled="0"/>
              </a:gradFill>
              <a:effectLst>
                <a:reflection blurRad="6350" stA="53000" endA="300" endPos="35500" dir="5400000" sy="-90000" algn="bl" rotWithShape="0"/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13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78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35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2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9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rgbClr val="06588E"/>
            </a:gs>
            <a:gs pos="10000">
              <a:schemeClr val="accent1">
                <a:lumMod val="50000"/>
              </a:schemeClr>
            </a:gs>
            <a:gs pos="91000">
              <a:schemeClr val="tx2">
                <a:lumMod val="75000"/>
              </a:schemeClr>
            </a:gs>
            <a:gs pos="70000">
              <a:schemeClr val="tx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920311" y="2967335"/>
            <a:ext cx="4351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THANK YOU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59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0">
              <a:schemeClr val="tx2">
                <a:lumMod val="75000"/>
              </a:schemeClr>
            </a:gs>
            <a:gs pos="70000">
              <a:schemeClr val="tx2">
                <a:lumMod val="75000"/>
              </a:schemeClr>
            </a:gs>
            <a:gs pos="10000">
              <a:schemeClr val="accent1">
                <a:lumMod val="50000"/>
              </a:schemeClr>
            </a:gs>
            <a:gs pos="41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944" y="2857500"/>
            <a:ext cx="8534400" cy="3624943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What</a:t>
            </a:r>
            <a:r>
              <a:rPr lang="es-ES" dirty="0" smtClean="0"/>
              <a:t> are </a:t>
            </a:r>
            <a:r>
              <a:rPr lang="es-ES" dirty="0" err="1" smtClean="0"/>
              <a:t>they</a:t>
            </a:r>
            <a:r>
              <a:rPr lang="es-ES" dirty="0" smtClean="0"/>
              <a:t>?</a:t>
            </a:r>
            <a:br>
              <a:rPr lang="es-ES" dirty="0" smtClean="0"/>
            </a:br>
            <a:r>
              <a:rPr lang="es-ES" dirty="0" smtClean="0"/>
              <a:t>- r</a:t>
            </a:r>
            <a:r>
              <a:rPr lang="es-ES" cap="none" dirty="0" smtClean="0"/>
              <a:t>eptiles</a:t>
            </a:r>
            <a:br>
              <a:rPr lang="es-ES" cap="none" dirty="0" smtClean="0"/>
            </a:br>
            <a:r>
              <a:rPr lang="es-ES" cap="none" dirty="0" smtClean="0"/>
              <a:t>- </a:t>
            </a:r>
            <a:r>
              <a:rPr lang="es-ES" cap="none" dirty="0" err="1" smtClean="0"/>
              <a:t>Internal</a:t>
            </a:r>
            <a:r>
              <a:rPr lang="es-ES" cap="none" dirty="0" smtClean="0"/>
              <a:t> and </a:t>
            </a:r>
            <a:r>
              <a:rPr lang="es-ES" cap="none" dirty="0" err="1" smtClean="0"/>
              <a:t>external</a:t>
            </a:r>
            <a:r>
              <a:rPr lang="es-ES" cap="none" dirty="0" smtClean="0"/>
              <a:t> </a:t>
            </a:r>
            <a:r>
              <a:rPr lang="es-ES" cap="none" dirty="0" err="1" smtClean="0"/>
              <a:t>skeleton</a:t>
            </a:r>
            <a:r>
              <a:rPr lang="es-ES" cap="none" dirty="0" smtClean="0"/>
              <a:t/>
            </a:r>
            <a:br>
              <a:rPr lang="es-ES" cap="none" dirty="0" smtClean="0"/>
            </a:br>
            <a:r>
              <a:rPr lang="es-ES" cap="none" dirty="0" smtClean="0"/>
              <a:t>- </a:t>
            </a:r>
            <a:r>
              <a:rPr lang="es-ES" cap="none" dirty="0" err="1" smtClean="0"/>
              <a:t>Feeding</a:t>
            </a:r>
            <a:r>
              <a:rPr lang="es-ES" cap="none" dirty="0" smtClean="0"/>
              <a:t/>
            </a:r>
            <a:br>
              <a:rPr lang="es-ES" cap="none" dirty="0" smtClean="0"/>
            </a:br>
            <a:r>
              <a:rPr lang="es-ES" cap="none" dirty="0" smtClean="0"/>
              <a:t>- </a:t>
            </a:r>
            <a:r>
              <a:rPr lang="es-ES" cap="none" dirty="0" err="1" smtClean="0"/>
              <a:t>Reproduction</a:t>
            </a:r>
            <a:r>
              <a:rPr lang="es-ES" cap="none" dirty="0" smtClean="0"/>
              <a:t/>
            </a:r>
            <a:br>
              <a:rPr lang="es-ES" cap="none" dirty="0" smtClean="0"/>
            </a:br>
            <a:r>
              <a:rPr lang="es-ES" cap="none" dirty="0" smtClean="0"/>
              <a:t>- </a:t>
            </a:r>
            <a:r>
              <a:rPr lang="es-ES" cap="none" dirty="0" err="1" smtClean="0"/>
              <a:t>Predators</a:t>
            </a:r>
            <a:endParaRPr lang="es-ES" cap="none" dirty="0"/>
          </a:p>
        </p:txBody>
      </p:sp>
      <p:pic>
        <p:nvPicPr>
          <p:cNvPr id="4" name="Marcador de contenido 3" descr="Atención a &lt;strong&gt;tortugas&lt;/strong&gt; &lt;strong&gt;marinas&lt;/strong&gt; por derrames de petróle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7076"/>
          </a:xfrm>
        </p:spPr>
      </p:pic>
    </p:spTree>
    <p:extLst>
      <p:ext uri="{BB962C8B-B14F-4D97-AF65-F5344CB8AC3E}">
        <p14:creationId xmlns:p14="http://schemas.microsoft.com/office/powerpoint/2010/main" val="5185527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rgbClr val="06588E"/>
            </a:gs>
            <a:gs pos="10000">
              <a:schemeClr val="accent1">
                <a:lumMod val="50000"/>
              </a:schemeClr>
            </a:gs>
            <a:gs pos="91000">
              <a:schemeClr val="tx2">
                <a:lumMod val="75000"/>
              </a:schemeClr>
            </a:gs>
            <a:gs pos="70000">
              <a:schemeClr val="tx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805544" y="1611086"/>
            <a:ext cx="3679370" cy="476794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805544" y="165241"/>
            <a:ext cx="2945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Fedding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250420" y="2133600"/>
            <a:ext cx="365356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 </a:t>
            </a:r>
            <a:r>
              <a:rPr lang="es-ES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plants</a:t>
            </a:r>
            <a:endParaRPr lang="es-ES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Algae</a:t>
            </a:r>
            <a:endParaRPr lang="es-ES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Jellyfish</a:t>
            </a:r>
            <a:endParaRPr lang="es-ES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42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rgbClr val="06588E"/>
            </a:gs>
            <a:gs pos="10000">
              <a:schemeClr val="accent1">
                <a:lumMod val="50000"/>
              </a:schemeClr>
            </a:gs>
            <a:gs pos="91000">
              <a:schemeClr val="tx2">
                <a:lumMod val="75000"/>
              </a:schemeClr>
            </a:gs>
            <a:gs pos="70000">
              <a:schemeClr val="tx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18581" y="2057399"/>
            <a:ext cx="2547133" cy="385354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3788356" y="2057399"/>
            <a:ext cx="2786616" cy="37664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3657724" y="441849"/>
            <a:ext cx="40927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Plastic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Bags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795658" y="2057399"/>
            <a:ext cx="2982686" cy="37664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 derecha 7"/>
          <p:cNvSpPr/>
          <p:nvPr/>
        </p:nvSpPr>
        <p:spPr>
          <a:xfrm>
            <a:off x="6999397" y="3145971"/>
            <a:ext cx="1502228" cy="15893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19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rgbClr val="06588E"/>
            </a:gs>
            <a:gs pos="10000">
              <a:schemeClr val="accent1">
                <a:lumMod val="50000"/>
              </a:schemeClr>
            </a:gs>
            <a:gs pos="91000">
              <a:schemeClr val="tx2">
                <a:lumMod val="75000"/>
              </a:schemeClr>
            </a:gs>
            <a:gs pos="70000">
              <a:schemeClr val="tx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9" y="703173"/>
            <a:ext cx="3133616" cy="55722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499" y="703173"/>
            <a:ext cx="2932430" cy="552345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14544" y="2768456"/>
            <a:ext cx="47804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Reproduction</a:t>
            </a:r>
            <a:endParaRPr lang="es-E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93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rgbClr val="06588E"/>
            </a:gs>
            <a:gs pos="10000">
              <a:schemeClr val="accent1">
                <a:lumMod val="50000"/>
              </a:schemeClr>
            </a:gs>
            <a:gs pos="91000">
              <a:schemeClr val="tx2">
                <a:lumMod val="75000"/>
              </a:schemeClr>
            </a:gs>
            <a:gs pos="70000">
              <a:schemeClr val="tx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351315" y="609600"/>
            <a:ext cx="7097485" cy="568234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99076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rgbClr val="06588E"/>
            </a:gs>
            <a:gs pos="10000">
              <a:schemeClr val="accent1">
                <a:lumMod val="50000"/>
              </a:schemeClr>
            </a:gs>
            <a:gs pos="91000">
              <a:schemeClr val="tx2">
                <a:lumMod val="75000"/>
              </a:schemeClr>
            </a:gs>
            <a:gs pos="70000">
              <a:schemeClr val="tx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49185" y="1807027"/>
            <a:ext cx="2982685" cy="335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6509655" y="1099456"/>
            <a:ext cx="3940629" cy="47679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ultiplicar 3"/>
          <p:cNvSpPr/>
          <p:nvPr/>
        </p:nvSpPr>
        <p:spPr>
          <a:xfrm>
            <a:off x="5736769" y="-152399"/>
            <a:ext cx="5486400" cy="70103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65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rgbClr val="06588E"/>
            </a:gs>
            <a:gs pos="10000">
              <a:schemeClr val="accent1">
                <a:lumMod val="50000"/>
              </a:schemeClr>
            </a:gs>
            <a:gs pos="91000">
              <a:schemeClr val="tx2">
                <a:lumMod val="75000"/>
              </a:schemeClr>
            </a:gs>
            <a:gs pos="70000">
              <a:schemeClr val="tx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93831" y="507164"/>
            <a:ext cx="33666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Predators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93831" y="1959426"/>
            <a:ext cx="3011371" cy="370114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3577428" y="1959426"/>
            <a:ext cx="2823372" cy="37011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9129140" y="1959426"/>
            <a:ext cx="2714517" cy="370114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6473026" y="1959426"/>
            <a:ext cx="2583888" cy="370114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58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Profundidad</Template>
  <TotalTime>340</TotalTime>
  <Words>18</Words>
  <Application>Microsoft Office PowerPoint</Application>
  <PresentationFormat>Panorámica</PresentationFormat>
  <Paragraphs>11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Arial Rounded MT Bold</vt:lpstr>
      <vt:lpstr>Cooper Black</vt:lpstr>
      <vt:lpstr>Corbel</vt:lpstr>
      <vt:lpstr>Profundidad</vt:lpstr>
      <vt:lpstr>Presentación de PowerPoint</vt:lpstr>
      <vt:lpstr>What are they? - reptiles - Internal and external skeleton - Feeding - Reproduction - Predators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Dixguel03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28</cp:revision>
  <dcterms:created xsi:type="dcterms:W3CDTF">2022-09-15T03:24:37Z</dcterms:created>
  <dcterms:modified xsi:type="dcterms:W3CDTF">2022-09-16T13:27:56Z</dcterms:modified>
</cp:coreProperties>
</file>